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1"/>
          <p:cNvGrpSpPr>
            <a:grpSpLocks/>
          </p:cNvGrpSpPr>
          <p:nvPr/>
        </p:nvGrpSpPr>
        <p:grpSpPr bwMode="auto">
          <a:xfrm>
            <a:off x="0" y="4933950"/>
            <a:ext cx="9144000" cy="1928813"/>
            <a:chOff x="0" y="4929198"/>
            <a:chExt cx="9144000" cy="1928803"/>
          </a:xfrm>
        </p:grpSpPr>
        <p:sp>
          <p:nvSpPr>
            <p:cNvPr id="5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3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6" name="자유형 7"/>
            <p:cNvSpPr>
              <a:spLocks/>
            </p:cNvSpPr>
            <p:nvPr userDrawn="1"/>
          </p:nvSpPr>
          <p:spPr bwMode="ltGray">
            <a:xfrm>
              <a:off x="0" y="5357821"/>
              <a:ext cx="9144000" cy="1500180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7" name="그룹 6"/>
          <p:cNvGrpSpPr>
            <a:grpSpLocks/>
          </p:cNvGrpSpPr>
          <p:nvPr/>
        </p:nvGrpSpPr>
        <p:grpSpPr bwMode="auto">
          <a:xfrm>
            <a:off x="71438" y="87313"/>
            <a:ext cx="1000125" cy="1036637"/>
            <a:chOff x="13317" y="34771"/>
            <a:chExt cx="1272534" cy="1310103"/>
          </a:xfrm>
        </p:grpSpPr>
        <p:sp>
          <p:nvSpPr>
            <p:cNvPr id="8" name="자유형 14"/>
            <p:cNvSpPr>
              <a:spLocks/>
            </p:cNvSpPr>
            <p:nvPr userDrawn="1"/>
          </p:nvSpPr>
          <p:spPr bwMode="gray">
            <a:xfrm>
              <a:off x="356699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15"/>
            <p:cNvSpPr>
              <a:spLocks/>
            </p:cNvSpPr>
            <p:nvPr userDrawn="1"/>
          </p:nvSpPr>
          <p:spPr bwMode="gray">
            <a:xfrm>
              <a:off x="13317" y="726938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16"/>
            <p:cNvSpPr>
              <a:spLocks/>
            </p:cNvSpPr>
            <p:nvPr userDrawn="1"/>
          </p:nvSpPr>
          <p:spPr bwMode="gray">
            <a:xfrm>
              <a:off x="17357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1" name="자유형 17"/>
            <p:cNvSpPr>
              <a:spLocks/>
            </p:cNvSpPr>
            <p:nvPr userDrawn="1"/>
          </p:nvSpPr>
          <p:spPr bwMode="gray">
            <a:xfrm>
              <a:off x="970747" y="1029888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2" name="자유형 18"/>
            <p:cNvSpPr>
              <a:spLocks/>
            </p:cNvSpPr>
            <p:nvPr userDrawn="1"/>
          </p:nvSpPr>
          <p:spPr bwMode="gray">
            <a:xfrm>
              <a:off x="360739" y="375839"/>
              <a:ext cx="610008" cy="65404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B51C-F8C5-47EA-AAB2-51DEFC636AD4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730D-9F12-4FC6-871C-9DF5E664AD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6"/>
          <p:cNvGrpSpPr>
            <a:grpSpLocks/>
          </p:cNvGrpSpPr>
          <p:nvPr/>
        </p:nvGrpSpPr>
        <p:grpSpPr bwMode="auto">
          <a:xfrm>
            <a:off x="61913" y="50800"/>
            <a:ext cx="1000125" cy="1036638"/>
            <a:chOff x="13317" y="34771"/>
            <a:chExt cx="1272534" cy="1310103"/>
          </a:xfrm>
        </p:grpSpPr>
        <p:sp>
          <p:nvSpPr>
            <p:cNvPr id="5" name="자유형 11"/>
            <p:cNvSpPr>
              <a:spLocks/>
            </p:cNvSpPr>
            <p:nvPr userDrawn="1"/>
          </p:nvSpPr>
          <p:spPr bwMode="gray">
            <a:xfrm>
              <a:off x="356699" y="34771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6" name="자유형 12"/>
            <p:cNvSpPr>
              <a:spLocks/>
            </p:cNvSpPr>
            <p:nvPr userDrawn="1"/>
          </p:nvSpPr>
          <p:spPr bwMode="gray">
            <a:xfrm>
              <a:off x="13317" y="726939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7" name="자유형 13"/>
            <p:cNvSpPr>
              <a:spLocks/>
            </p:cNvSpPr>
            <p:nvPr userDrawn="1"/>
          </p:nvSpPr>
          <p:spPr bwMode="gray">
            <a:xfrm>
              <a:off x="17357" y="34771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8" name="자유형 14"/>
            <p:cNvSpPr>
              <a:spLocks/>
            </p:cNvSpPr>
            <p:nvPr userDrawn="1"/>
          </p:nvSpPr>
          <p:spPr bwMode="gray">
            <a:xfrm>
              <a:off x="970747" y="1029887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15"/>
            <p:cNvSpPr>
              <a:spLocks/>
            </p:cNvSpPr>
            <p:nvPr userDrawn="1"/>
          </p:nvSpPr>
          <p:spPr bwMode="gray">
            <a:xfrm>
              <a:off x="360739" y="375839"/>
              <a:ext cx="610008" cy="654048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8C959-0128-426F-A3B7-D289E90AFB16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2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6F899-8697-4C0D-A694-5205944DEA6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6"/>
          <p:cNvGrpSpPr>
            <a:grpSpLocks/>
          </p:cNvGrpSpPr>
          <p:nvPr/>
        </p:nvGrpSpPr>
        <p:grpSpPr bwMode="auto">
          <a:xfrm>
            <a:off x="0" y="4929188"/>
            <a:ext cx="9144000" cy="1928812"/>
            <a:chOff x="0" y="4929198"/>
            <a:chExt cx="9144000" cy="1928803"/>
          </a:xfrm>
        </p:grpSpPr>
        <p:sp>
          <p:nvSpPr>
            <p:cNvPr id="5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3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6" name="자유형 8"/>
            <p:cNvSpPr>
              <a:spLocks/>
            </p:cNvSpPr>
            <p:nvPr userDrawn="1"/>
          </p:nvSpPr>
          <p:spPr bwMode="ltGray">
            <a:xfrm>
              <a:off x="0" y="5357821"/>
              <a:ext cx="9144000" cy="1500180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A34EF-2D40-4318-928F-6495353DC491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49058-548D-400F-A37F-5A07BD0030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6"/>
          <p:cNvGrpSpPr>
            <a:grpSpLocks/>
          </p:cNvGrpSpPr>
          <p:nvPr/>
        </p:nvGrpSpPr>
        <p:grpSpPr bwMode="auto">
          <a:xfrm>
            <a:off x="0" y="4933950"/>
            <a:ext cx="9144000" cy="1928813"/>
            <a:chOff x="0" y="4929198"/>
            <a:chExt cx="9144000" cy="1928803"/>
          </a:xfrm>
        </p:grpSpPr>
        <p:sp>
          <p:nvSpPr>
            <p:cNvPr id="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3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6" name="자유형 25"/>
            <p:cNvSpPr>
              <a:spLocks/>
            </p:cNvSpPr>
            <p:nvPr userDrawn="1"/>
          </p:nvSpPr>
          <p:spPr bwMode="ltGray">
            <a:xfrm>
              <a:off x="0" y="5357821"/>
              <a:ext cx="9144000" cy="1500180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7" name="그룹 7"/>
          <p:cNvGrpSpPr>
            <a:grpSpLocks/>
          </p:cNvGrpSpPr>
          <p:nvPr/>
        </p:nvGrpSpPr>
        <p:grpSpPr bwMode="auto">
          <a:xfrm>
            <a:off x="71438" y="106363"/>
            <a:ext cx="1000125" cy="1036637"/>
            <a:chOff x="13317" y="34771"/>
            <a:chExt cx="1272534" cy="1310103"/>
          </a:xfrm>
        </p:grpSpPr>
        <p:sp>
          <p:nvSpPr>
            <p:cNvPr id="8" name="자유형 15"/>
            <p:cNvSpPr>
              <a:spLocks/>
            </p:cNvSpPr>
            <p:nvPr userDrawn="1"/>
          </p:nvSpPr>
          <p:spPr bwMode="gray">
            <a:xfrm>
              <a:off x="356699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16"/>
            <p:cNvSpPr>
              <a:spLocks/>
            </p:cNvSpPr>
            <p:nvPr userDrawn="1"/>
          </p:nvSpPr>
          <p:spPr bwMode="gray">
            <a:xfrm>
              <a:off x="13317" y="726938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17"/>
            <p:cNvSpPr>
              <a:spLocks/>
            </p:cNvSpPr>
            <p:nvPr userDrawn="1"/>
          </p:nvSpPr>
          <p:spPr bwMode="gray">
            <a:xfrm>
              <a:off x="17357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1" name="자유형 18"/>
            <p:cNvSpPr>
              <a:spLocks/>
            </p:cNvSpPr>
            <p:nvPr userDrawn="1"/>
          </p:nvSpPr>
          <p:spPr bwMode="gray">
            <a:xfrm>
              <a:off x="970747" y="1029888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2" name="자유형 19"/>
            <p:cNvSpPr>
              <a:spLocks/>
            </p:cNvSpPr>
            <p:nvPr userDrawn="1"/>
          </p:nvSpPr>
          <p:spPr bwMode="gray">
            <a:xfrm>
              <a:off x="360739" y="375839"/>
              <a:ext cx="610008" cy="65404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3830-0E48-401F-86BF-A88EB61B9259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027FF-3631-4607-9040-6B7089F9CC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6"/>
          <p:cNvGrpSpPr>
            <a:grpSpLocks/>
          </p:cNvGrpSpPr>
          <p:nvPr/>
        </p:nvGrpSpPr>
        <p:grpSpPr bwMode="auto">
          <a:xfrm>
            <a:off x="0" y="4929188"/>
            <a:ext cx="9144000" cy="1928812"/>
            <a:chOff x="0" y="4929198"/>
            <a:chExt cx="9144000" cy="1928803"/>
          </a:xfrm>
        </p:grpSpPr>
        <p:sp>
          <p:nvSpPr>
            <p:cNvPr id="5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3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6" name="자유형 21"/>
            <p:cNvSpPr>
              <a:spLocks/>
            </p:cNvSpPr>
            <p:nvPr userDrawn="1"/>
          </p:nvSpPr>
          <p:spPr bwMode="ltGray">
            <a:xfrm>
              <a:off x="0" y="5357821"/>
              <a:ext cx="9144000" cy="1500180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7" name="그룹 7"/>
          <p:cNvGrpSpPr>
            <a:grpSpLocks/>
          </p:cNvGrpSpPr>
          <p:nvPr/>
        </p:nvGrpSpPr>
        <p:grpSpPr bwMode="auto">
          <a:xfrm>
            <a:off x="142875" y="1857375"/>
            <a:ext cx="1000125" cy="1036638"/>
            <a:chOff x="13317" y="34771"/>
            <a:chExt cx="1272534" cy="1310103"/>
          </a:xfrm>
        </p:grpSpPr>
        <p:sp>
          <p:nvSpPr>
            <p:cNvPr id="8" name="자유형 25"/>
            <p:cNvSpPr>
              <a:spLocks/>
            </p:cNvSpPr>
            <p:nvPr userDrawn="1"/>
          </p:nvSpPr>
          <p:spPr bwMode="gray">
            <a:xfrm>
              <a:off x="356699" y="34771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26"/>
            <p:cNvSpPr>
              <a:spLocks/>
            </p:cNvSpPr>
            <p:nvPr userDrawn="1"/>
          </p:nvSpPr>
          <p:spPr bwMode="gray">
            <a:xfrm>
              <a:off x="13317" y="726939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27"/>
            <p:cNvSpPr>
              <a:spLocks/>
            </p:cNvSpPr>
            <p:nvPr userDrawn="1"/>
          </p:nvSpPr>
          <p:spPr bwMode="gray">
            <a:xfrm>
              <a:off x="17357" y="34771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1" name="자유형 28"/>
            <p:cNvSpPr>
              <a:spLocks/>
            </p:cNvSpPr>
            <p:nvPr userDrawn="1"/>
          </p:nvSpPr>
          <p:spPr bwMode="gray">
            <a:xfrm>
              <a:off x="970747" y="1029887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2" name="자유형 29"/>
            <p:cNvSpPr>
              <a:spLocks/>
            </p:cNvSpPr>
            <p:nvPr userDrawn="1"/>
          </p:nvSpPr>
          <p:spPr bwMode="gray">
            <a:xfrm>
              <a:off x="360739" y="375839"/>
              <a:ext cx="610008" cy="654048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768B1-012C-4C6C-923D-D950598C0CD6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93DDD-5D67-49C3-B852-EC58B73D34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7"/>
          <p:cNvGrpSpPr>
            <a:grpSpLocks/>
          </p:cNvGrpSpPr>
          <p:nvPr/>
        </p:nvGrpSpPr>
        <p:grpSpPr bwMode="auto">
          <a:xfrm>
            <a:off x="71438" y="87313"/>
            <a:ext cx="1000125" cy="1036637"/>
            <a:chOff x="13317" y="34771"/>
            <a:chExt cx="1272534" cy="1310103"/>
          </a:xfrm>
        </p:grpSpPr>
        <p:sp>
          <p:nvSpPr>
            <p:cNvPr id="6" name="자유형 13"/>
            <p:cNvSpPr>
              <a:spLocks/>
            </p:cNvSpPr>
            <p:nvPr userDrawn="1"/>
          </p:nvSpPr>
          <p:spPr bwMode="gray">
            <a:xfrm>
              <a:off x="356699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7" name="자유형 14"/>
            <p:cNvSpPr>
              <a:spLocks/>
            </p:cNvSpPr>
            <p:nvPr userDrawn="1"/>
          </p:nvSpPr>
          <p:spPr bwMode="gray">
            <a:xfrm>
              <a:off x="13317" y="726938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8" name="자유형 15"/>
            <p:cNvSpPr>
              <a:spLocks/>
            </p:cNvSpPr>
            <p:nvPr userDrawn="1"/>
          </p:nvSpPr>
          <p:spPr bwMode="gray">
            <a:xfrm>
              <a:off x="17357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16"/>
            <p:cNvSpPr>
              <a:spLocks/>
            </p:cNvSpPr>
            <p:nvPr userDrawn="1"/>
          </p:nvSpPr>
          <p:spPr bwMode="gray">
            <a:xfrm>
              <a:off x="970747" y="1029888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17"/>
            <p:cNvSpPr>
              <a:spLocks/>
            </p:cNvSpPr>
            <p:nvPr userDrawn="1"/>
          </p:nvSpPr>
          <p:spPr bwMode="gray">
            <a:xfrm>
              <a:off x="360739" y="375839"/>
              <a:ext cx="610008" cy="65404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11" name="그룹 8"/>
          <p:cNvGrpSpPr>
            <a:grpSpLocks/>
          </p:cNvGrpSpPr>
          <p:nvPr/>
        </p:nvGrpSpPr>
        <p:grpSpPr bwMode="auto">
          <a:xfrm>
            <a:off x="0" y="4933950"/>
            <a:ext cx="9144000" cy="1928813"/>
            <a:chOff x="0" y="4929198"/>
            <a:chExt cx="9144000" cy="1928803"/>
          </a:xfrm>
        </p:grpSpPr>
        <p:sp>
          <p:nvSpPr>
            <p:cNvPr id="12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3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3" name="자유형 11"/>
            <p:cNvSpPr>
              <a:spLocks/>
            </p:cNvSpPr>
            <p:nvPr userDrawn="1"/>
          </p:nvSpPr>
          <p:spPr bwMode="ltGray">
            <a:xfrm>
              <a:off x="0" y="5357821"/>
              <a:ext cx="9144000" cy="1500180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4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78A12-B789-4F47-A143-EBB59D39F659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5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6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6FF72-4B85-449F-9B48-5AEFAE15EA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9"/>
          <p:cNvGrpSpPr>
            <a:grpSpLocks/>
          </p:cNvGrpSpPr>
          <p:nvPr/>
        </p:nvGrpSpPr>
        <p:grpSpPr bwMode="auto">
          <a:xfrm>
            <a:off x="71438" y="71438"/>
            <a:ext cx="1000125" cy="1036637"/>
            <a:chOff x="13317" y="34771"/>
            <a:chExt cx="1272535" cy="1310104"/>
          </a:xfrm>
        </p:grpSpPr>
        <p:sp>
          <p:nvSpPr>
            <p:cNvPr id="8" name="자유형 19"/>
            <p:cNvSpPr>
              <a:spLocks/>
            </p:cNvSpPr>
            <p:nvPr userDrawn="1"/>
          </p:nvSpPr>
          <p:spPr bwMode="gray">
            <a:xfrm>
              <a:off x="356699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20"/>
            <p:cNvSpPr>
              <a:spLocks/>
            </p:cNvSpPr>
            <p:nvPr userDrawn="1"/>
          </p:nvSpPr>
          <p:spPr bwMode="gray">
            <a:xfrm>
              <a:off x="13317" y="726939"/>
              <a:ext cx="315104" cy="314988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21"/>
            <p:cNvSpPr>
              <a:spLocks/>
            </p:cNvSpPr>
            <p:nvPr userDrawn="1"/>
          </p:nvSpPr>
          <p:spPr bwMode="gray">
            <a:xfrm>
              <a:off x="17357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1" name="자유형 22"/>
            <p:cNvSpPr>
              <a:spLocks/>
            </p:cNvSpPr>
            <p:nvPr userDrawn="1"/>
          </p:nvSpPr>
          <p:spPr bwMode="gray">
            <a:xfrm>
              <a:off x="970748" y="1029889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2" name="자유형 23"/>
            <p:cNvSpPr>
              <a:spLocks/>
            </p:cNvSpPr>
            <p:nvPr userDrawn="1"/>
          </p:nvSpPr>
          <p:spPr bwMode="gray">
            <a:xfrm>
              <a:off x="360739" y="375840"/>
              <a:ext cx="610009" cy="65404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FA853-1254-4BC6-AB30-7E751A25CE08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4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5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4A4FB-67AA-4C15-B111-18B973BCD2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5"/>
          <p:cNvGrpSpPr>
            <a:grpSpLocks/>
          </p:cNvGrpSpPr>
          <p:nvPr/>
        </p:nvGrpSpPr>
        <p:grpSpPr bwMode="auto">
          <a:xfrm>
            <a:off x="0" y="4929188"/>
            <a:ext cx="9144000" cy="1928812"/>
            <a:chOff x="0" y="4929198"/>
            <a:chExt cx="9144000" cy="1928803"/>
          </a:xfrm>
        </p:grpSpPr>
        <p:sp>
          <p:nvSpPr>
            <p:cNvPr id="4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3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5" name="자유형 16"/>
            <p:cNvSpPr>
              <a:spLocks/>
            </p:cNvSpPr>
            <p:nvPr userDrawn="1"/>
          </p:nvSpPr>
          <p:spPr bwMode="ltGray">
            <a:xfrm>
              <a:off x="0" y="5357821"/>
              <a:ext cx="9144000" cy="1500180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6" name="그룹 6"/>
          <p:cNvGrpSpPr>
            <a:grpSpLocks/>
          </p:cNvGrpSpPr>
          <p:nvPr/>
        </p:nvGrpSpPr>
        <p:grpSpPr bwMode="auto">
          <a:xfrm>
            <a:off x="71438" y="106363"/>
            <a:ext cx="1000125" cy="1036637"/>
            <a:chOff x="13317" y="34771"/>
            <a:chExt cx="1272534" cy="1310103"/>
          </a:xfrm>
        </p:grpSpPr>
        <p:sp>
          <p:nvSpPr>
            <p:cNvPr id="7" name="자유형 18"/>
            <p:cNvSpPr>
              <a:spLocks/>
            </p:cNvSpPr>
            <p:nvPr userDrawn="1"/>
          </p:nvSpPr>
          <p:spPr bwMode="gray">
            <a:xfrm>
              <a:off x="356699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8" name="자유형 19"/>
            <p:cNvSpPr>
              <a:spLocks/>
            </p:cNvSpPr>
            <p:nvPr userDrawn="1"/>
          </p:nvSpPr>
          <p:spPr bwMode="gray">
            <a:xfrm>
              <a:off x="13317" y="726938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20"/>
            <p:cNvSpPr>
              <a:spLocks/>
            </p:cNvSpPr>
            <p:nvPr userDrawn="1"/>
          </p:nvSpPr>
          <p:spPr bwMode="gray">
            <a:xfrm>
              <a:off x="17357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21"/>
            <p:cNvSpPr>
              <a:spLocks/>
            </p:cNvSpPr>
            <p:nvPr userDrawn="1"/>
          </p:nvSpPr>
          <p:spPr bwMode="gray">
            <a:xfrm>
              <a:off x="970747" y="1029888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1" name="자유형 22"/>
            <p:cNvSpPr>
              <a:spLocks/>
            </p:cNvSpPr>
            <p:nvPr userDrawn="1"/>
          </p:nvSpPr>
          <p:spPr bwMode="gray">
            <a:xfrm>
              <a:off x="360739" y="375839"/>
              <a:ext cx="610008" cy="65404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2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97CE-99EE-409D-A2A1-A26671CF5E95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3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4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067E-289F-43A4-8E2D-BF749E2DCD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>
            <a:grpSpLocks/>
          </p:cNvGrpSpPr>
          <p:nvPr/>
        </p:nvGrpSpPr>
        <p:grpSpPr bwMode="auto">
          <a:xfrm>
            <a:off x="0" y="4929188"/>
            <a:ext cx="9144000" cy="1928812"/>
            <a:chOff x="0" y="4929198"/>
            <a:chExt cx="9144000" cy="1928803"/>
          </a:xfrm>
        </p:grpSpPr>
        <p:sp>
          <p:nvSpPr>
            <p:cNvPr id="3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3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4" name="자유형 12"/>
            <p:cNvSpPr>
              <a:spLocks/>
            </p:cNvSpPr>
            <p:nvPr userDrawn="1"/>
          </p:nvSpPr>
          <p:spPr bwMode="ltGray">
            <a:xfrm>
              <a:off x="0" y="5357821"/>
              <a:ext cx="9144000" cy="1500180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5" name="그룹 5"/>
          <p:cNvGrpSpPr>
            <a:grpSpLocks/>
          </p:cNvGrpSpPr>
          <p:nvPr/>
        </p:nvGrpSpPr>
        <p:grpSpPr bwMode="auto">
          <a:xfrm>
            <a:off x="71438" y="87313"/>
            <a:ext cx="1000125" cy="1036637"/>
            <a:chOff x="13317" y="34771"/>
            <a:chExt cx="1272534" cy="1310103"/>
          </a:xfrm>
        </p:grpSpPr>
        <p:sp>
          <p:nvSpPr>
            <p:cNvPr id="6" name="자유형 14"/>
            <p:cNvSpPr>
              <a:spLocks/>
            </p:cNvSpPr>
            <p:nvPr userDrawn="1"/>
          </p:nvSpPr>
          <p:spPr bwMode="gray">
            <a:xfrm>
              <a:off x="356699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7" name="자유형 15"/>
            <p:cNvSpPr>
              <a:spLocks/>
            </p:cNvSpPr>
            <p:nvPr userDrawn="1"/>
          </p:nvSpPr>
          <p:spPr bwMode="gray">
            <a:xfrm>
              <a:off x="13317" y="726938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8" name="자유형 16"/>
            <p:cNvSpPr>
              <a:spLocks/>
            </p:cNvSpPr>
            <p:nvPr userDrawn="1"/>
          </p:nvSpPr>
          <p:spPr bwMode="gray">
            <a:xfrm>
              <a:off x="17357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자유형 17"/>
            <p:cNvSpPr>
              <a:spLocks/>
            </p:cNvSpPr>
            <p:nvPr userDrawn="1"/>
          </p:nvSpPr>
          <p:spPr bwMode="gray">
            <a:xfrm>
              <a:off x="970747" y="1029888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18"/>
            <p:cNvSpPr>
              <a:spLocks/>
            </p:cNvSpPr>
            <p:nvPr userDrawn="1"/>
          </p:nvSpPr>
          <p:spPr bwMode="gray">
            <a:xfrm>
              <a:off x="360739" y="375839"/>
              <a:ext cx="610008" cy="65404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11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27BC-F24B-468A-9953-7AE049E04037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285F3-3E66-45DE-A263-DBC1102179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자유형 10"/>
          <p:cNvSpPr>
            <a:spLocks/>
          </p:cNvSpPr>
          <p:nvPr/>
        </p:nvSpPr>
        <p:spPr bwMode="gray">
          <a:xfrm>
            <a:off x="341313" y="106363"/>
            <a:ext cx="247650" cy="24923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6" name="자유형 11"/>
          <p:cNvSpPr>
            <a:spLocks/>
          </p:cNvSpPr>
          <p:nvPr/>
        </p:nvSpPr>
        <p:spPr bwMode="gray">
          <a:xfrm>
            <a:off x="71438" y="654050"/>
            <a:ext cx="247650" cy="249238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7" name="자유형 12"/>
          <p:cNvSpPr>
            <a:spLocks/>
          </p:cNvSpPr>
          <p:nvPr/>
        </p:nvSpPr>
        <p:spPr bwMode="gray">
          <a:xfrm>
            <a:off x="74613" y="106363"/>
            <a:ext cx="247650" cy="24923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8" name="자유형 13"/>
          <p:cNvSpPr>
            <a:spLocks/>
          </p:cNvSpPr>
          <p:nvPr/>
        </p:nvSpPr>
        <p:spPr bwMode="gray">
          <a:xfrm>
            <a:off x="823913" y="893763"/>
            <a:ext cx="247650" cy="24923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9" name="자유형 14"/>
          <p:cNvSpPr>
            <a:spLocks/>
          </p:cNvSpPr>
          <p:nvPr/>
        </p:nvSpPr>
        <p:spPr bwMode="gray">
          <a:xfrm>
            <a:off x="344488" y="376238"/>
            <a:ext cx="479425" cy="517525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0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5AEE-FA28-4BBB-8258-7BC5A421FB14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1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2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B104D-5CB0-446D-8E3B-A230608B827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7"/>
          <p:cNvSpPr/>
          <p:nvPr/>
        </p:nvSpPr>
        <p:spPr>
          <a:xfrm rot="21422455">
            <a:off x="609600" y="1000125"/>
            <a:ext cx="4000500" cy="4857750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grpSp>
        <p:nvGrpSpPr>
          <p:cNvPr id="6" name="그룹 2"/>
          <p:cNvGrpSpPr>
            <a:grpSpLocks/>
          </p:cNvGrpSpPr>
          <p:nvPr/>
        </p:nvGrpSpPr>
        <p:grpSpPr bwMode="auto">
          <a:xfrm>
            <a:off x="8116888" y="46038"/>
            <a:ext cx="1000125" cy="1036637"/>
            <a:chOff x="13317" y="34771"/>
            <a:chExt cx="1272534" cy="1310103"/>
          </a:xfrm>
        </p:grpSpPr>
        <p:sp>
          <p:nvSpPr>
            <p:cNvPr id="7" name="자유형 12"/>
            <p:cNvSpPr>
              <a:spLocks/>
            </p:cNvSpPr>
            <p:nvPr userDrawn="1"/>
          </p:nvSpPr>
          <p:spPr bwMode="gray">
            <a:xfrm>
              <a:off x="356699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8" name="자유형 13"/>
            <p:cNvSpPr>
              <a:spLocks/>
            </p:cNvSpPr>
            <p:nvPr userDrawn="1"/>
          </p:nvSpPr>
          <p:spPr bwMode="gray">
            <a:xfrm>
              <a:off x="13317" y="726938"/>
              <a:ext cx="315104" cy="314987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0" name="자유형 14"/>
            <p:cNvSpPr>
              <a:spLocks/>
            </p:cNvSpPr>
            <p:nvPr userDrawn="1"/>
          </p:nvSpPr>
          <p:spPr bwMode="gray">
            <a:xfrm>
              <a:off x="17357" y="34771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1" name="자유형 15"/>
            <p:cNvSpPr>
              <a:spLocks/>
            </p:cNvSpPr>
            <p:nvPr userDrawn="1"/>
          </p:nvSpPr>
          <p:spPr bwMode="gray">
            <a:xfrm>
              <a:off x="970747" y="1029888"/>
              <a:ext cx="315104" cy="314986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2" name="자유형 16"/>
            <p:cNvSpPr>
              <a:spLocks/>
            </p:cNvSpPr>
            <p:nvPr userDrawn="1"/>
          </p:nvSpPr>
          <p:spPr bwMode="gray">
            <a:xfrm>
              <a:off x="360739" y="375839"/>
              <a:ext cx="610008" cy="65404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/>
          </a:p>
        </p:txBody>
      </p:sp>
      <p:sp>
        <p:nvSpPr>
          <p:cNvPr id="13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01E18-F2F2-4DA0-9E07-84C7019A91E0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14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5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73C4F-AD8D-4E70-9E44-A763D0F2D6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83062F-544C-4EE8-8F6B-232D7178AB37}" type="datetimeFigureOut">
              <a:rPr lang="ko-KR" altLang="en-US"/>
              <a:pPr>
                <a:defRPr/>
              </a:pPr>
              <a:t>2011-08-25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183530F-0338-4B40-9A32-0DEE542D85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b="1" kern="1200" spc="50" dirty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Georgia" pitchFamily="18" charset="0"/>
          <a:ea typeface="HY견명조" pitchFamily="18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Georgia" pitchFamily="18" charset="0"/>
          <a:ea typeface="HY견명조" pitchFamily="18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Georgia" pitchFamily="18" charset="0"/>
          <a:ea typeface="HY견명조" pitchFamily="18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Georgia" pitchFamily="18" charset="0"/>
          <a:ea typeface="HY견명조" pitchFamily="18" charset="-127"/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rgbClr val="4FADD1"/>
        </a:buClr>
        <a:buSzPct val="85000"/>
        <a:buFont typeface="Wingdings" pitchFamily="2" charset="2"/>
        <a:buChar char="u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rgbClr val="85B692"/>
        </a:buClr>
        <a:buSzPct val="80000"/>
        <a:buFont typeface="Wingdings" pitchFamily="2" charset="2"/>
        <a:buChar char="u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rgbClr val="6B94E2"/>
        </a:buClr>
        <a:buSzPct val="75000"/>
        <a:buFont typeface="Wingdings" pitchFamily="2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rgbClr val="819BAB"/>
        </a:buClr>
        <a:buSzPct val="70000"/>
        <a:buFont typeface="Wingdings" pitchFamily="2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313" y="3643313"/>
            <a:ext cx="6400800" cy="175260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endParaRPr lang="en-US" altLang="ko-KR" dirty="0" smtClean="0"/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ko-KR" altLang="en-US" dirty="0" smtClean="0"/>
              <a:t>발표자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남지우</a:t>
            </a: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금속의 </a:t>
            </a:r>
            <a:r>
              <a:rPr lang="ko-KR" altLang="en-US" err="1"/>
              <a:t>반응성</a:t>
            </a:r>
            <a:endParaRPr lang="ko-KR" altLang="en-US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내용 개체 틀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ko-KR" smtClean="0"/>
              <a:t> </a:t>
            </a:r>
            <a:r>
              <a:rPr lang="ko-KR" altLang="en-US" smtClean="0"/>
              <a:t>이번 실험을 하면서 금속에 따라 각각의 반응성이 있다는 것을 알 수 있게 되었고 여러 가지 종류의 금속 반응성의 크기를 비교할 수 있게 되어서 꽤 보람있는 실험이었던 것 같다</a:t>
            </a:r>
            <a:r>
              <a:rPr lang="en-US" altLang="ko-KR" smtClean="0"/>
              <a:t>.</a:t>
            </a:r>
            <a:endParaRPr lang="ko-KR" altLang="en-US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err="1"/>
              <a:t>느낀점</a:t>
            </a:r>
            <a:endParaRPr lang="ko-KR" altLang="en-US"/>
          </a:p>
        </p:txBody>
      </p:sp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내용 개체 틀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/>
          <a:lstStyle/>
          <a:p>
            <a:r>
              <a:rPr lang="ko-KR" altLang="en-US" smtClean="0"/>
              <a:t>여러 가지 금속과 금속염 수용액의 반응을 관찰하여 몇 가지 금속의 반응성 세기를 비교한다</a:t>
            </a:r>
            <a:r>
              <a:rPr lang="en-US" altLang="ko-KR" smtClean="0"/>
              <a:t>.</a:t>
            </a:r>
          </a:p>
          <a:p>
            <a:endParaRPr lang="ko-KR" altLang="en-US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실험목표</a:t>
            </a:r>
            <a:endParaRPr lang="ko-KR" alt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내용 개체 틀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/>
          <a:lstStyle/>
          <a:p>
            <a:r>
              <a:rPr lang="ko-KR" altLang="en-US" smtClean="0"/>
              <a:t>황산아연</a:t>
            </a:r>
            <a:r>
              <a:rPr lang="en-US" altLang="ko-KR" smtClean="0"/>
              <a:t>, </a:t>
            </a:r>
            <a:r>
              <a:rPr lang="ko-KR" altLang="en-US" smtClean="0"/>
              <a:t>황산구리</a:t>
            </a:r>
            <a:r>
              <a:rPr lang="en-US" altLang="ko-KR" smtClean="0"/>
              <a:t>, </a:t>
            </a:r>
            <a:r>
              <a:rPr lang="ko-KR" altLang="en-US" smtClean="0"/>
              <a:t>아연</a:t>
            </a:r>
            <a:r>
              <a:rPr lang="en-US" altLang="ko-KR" smtClean="0"/>
              <a:t>, </a:t>
            </a:r>
            <a:r>
              <a:rPr lang="ko-KR" altLang="en-US" smtClean="0"/>
              <a:t>구리</a:t>
            </a:r>
            <a:r>
              <a:rPr lang="en-US" altLang="ko-KR" smtClean="0"/>
              <a:t>, </a:t>
            </a:r>
            <a:r>
              <a:rPr lang="ko-KR" altLang="en-US" smtClean="0"/>
              <a:t>철</a:t>
            </a:r>
            <a:r>
              <a:rPr lang="en-US" altLang="ko-KR" smtClean="0"/>
              <a:t>, </a:t>
            </a:r>
            <a:r>
              <a:rPr lang="ko-KR" altLang="en-US" smtClean="0"/>
              <a:t>마그네슘</a:t>
            </a:r>
            <a:r>
              <a:rPr lang="en-US" altLang="ko-KR" smtClean="0"/>
              <a:t>, </a:t>
            </a:r>
            <a:r>
              <a:rPr lang="ko-KR" altLang="en-US" smtClean="0"/>
              <a:t>물</a:t>
            </a:r>
            <a:r>
              <a:rPr lang="en-US" altLang="ko-KR" smtClean="0"/>
              <a:t>, </a:t>
            </a:r>
            <a:r>
              <a:rPr lang="ko-KR" altLang="en-US" smtClean="0"/>
              <a:t>시험관</a:t>
            </a:r>
            <a:r>
              <a:rPr lang="en-US" altLang="ko-KR" smtClean="0"/>
              <a:t>, </a:t>
            </a:r>
            <a:r>
              <a:rPr lang="ko-KR" altLang="en-US" smtClean="0"/>
              <a:t>시험관대</a:t>
            </a:r>
            <a:r>
              <a:rPr lang="en-US" altLang="ko-KR" smtClean="0"/>
              <a:t>, </a:t>
            </a:r>
            <a:r>
              <a:rPr lang="ko-KR" altLang="en-US" smtClean="0"/>
              <a:t>유리막대</a:t>
            </a:r>
            <a:r>
              <a:rPr lang="en-US" altLang="ko-KR" smtClean="0"/>
              <a:t>, </a:t>
            </a:r>
            <a:r>
              <a:rPr lang="ko-KR" altLang="en-US" smtClean="0"/>
              <a:t>약수저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준비물</a:t>
            </a:r>
            <a:endParaRPr lang="ko-KR" altLang="en-US"/>
          </a:p>
        </p:txBody>
      </p:sp>
    </p:spTree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내용 개체 틀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/>
          <a:lstStyle/>
          <a:p>
            <a:r>
              <a:rPr lang="ko-KR" altLang="en-US" smtClean="0"/>
              <a:t>① 금속의 반응성</a:t>
            </a:r>
          </a:p>
          <a:p>
            <a:r>
              <a:rPr lang="ko-KR" altLang="en-US" smtClean="0"/>
              <a:t>㉮ 금속과 염 수용액과의 반응</a:t>
            </a:r>
          </a:p>
          <a:p>
            <a:r>
              <a:rPr lang="en-US" altLang="ko-KR" smtClean="0"/>
              <a:t>- </a:t>
            </a:r>
            <a:r>
              <a:rPr lang="ko-KR" altLang="en-US" smtClean="0"/>
              <a:t>금속이 산소와 결합하거나 전자를 잃는 반응이 산화 반응이고</a:t>
            </a:r>
            <a:r>
              <a:rPr lang="en-US" altLang="ko-KR" smtClean="0"/>
              <a:t>, </a:t>
            </a:r>
            <a:r>
              <a:rPr lang="ko-KR" altLang="en-US" smtClean="0"/>
              <a:t>산 소가 떨어지거나 전자를 얻는 방법이 환원 반응이다</a:t>
            </a:r>
            <a:r>
              <a:rPr lang="en-US" altLang="ko-KR" smtClean="0"/>
              <a:t>.</a:t>
            </a:r>
          </a:p>
          <a:p>
            <a:r>
              <a:rPr lang="en-US" altLang="ko-KR" smtClean="0"/>
              <a:t>- </a:t>
            </a:r>
            <a:r>
              <a:rPr lang="ko-KR" altLang="en-US" smtClean="0"/>
              <a:t>산화와 환원은 항상 동시에 일어나며 금속의 산화</a:t>
            </a:r>
            <a:r>
              <a:rPr lang="en-US" altLang="ko-KR" smtClean="0"/>
              <a:t>․</a:t>
            </a:r>
            <a:r>
              <a:rPr lang="ko-KR" altLang="en-US" smtClean="0"/>
              <a:t>환원 반응은 금속 의 반응성에 따라 달라진다</a:t>
            </a:r>
            <a:r>
              <a:rPr lang="en-US" altLang="ko-KR" smtClean="0"/>
              <a:t>.</a:t>
            </a:r>
          </a:p>
          <a:p>
            <a:endParaRPr lang="ko-KR" altLang="en-US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이론적 배경</a:t>
            </a:r>
            <a:endParaRPr lang="ko-KR" altLang="en-US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내용 개체 틀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/>
          <a:lstStyle/>
          <a:p>
            <a:r>
              <a:rPr lang="ko-KR" altLang="en-US" smtClean="0"/>
              <a:t>㉠ 금속의 산화와 환원</a:t>
            </a:r>
          </a:p>
          <a:p>
            <a:r>
              <a:rPr lang="ko-KR" altLang="en-US" smtClean="0"/>
              <a:t>* 산화 </a:t>
            </a:r>
            <a:r>
              <a:rPr lang="en-US" altLang="ko-KR" smtClean="0"/>
              <a:t>: </a:t>
            </a:r>
            <a:r>
              <a:rPr lang="ko-KR" altLang="en-US" smtClean="0"/>
              <a:t>금속이 산소와 결합하거나 전자를 잃는 반응</a:t>
            </a:r>
          </a:p>
          <a:p>
            <a:r>
              <a:rPr lang="en-US" altLang="ko-KR" smtClean="0"/>
              <a:t>4Fe + 3O</a:t>
            </a:r>
            <a:r>
              <a:rPr lang="en-US" altLang="ko-KR" sz="2000" smtClean="0"/>
              <a:t>2</a:t>
            </a:r>
            <a:r>
              <a:rPr lang="ko-KR" altLang="en-US" smtClean="0"/>
              <a:t> → </a:t>
            </a:r>
            <a:r>
              <a:rPr lang="en-US" altLang="ko-KR" smtClean="0"/>
              <a:t>2Fe</a:t>
            </a:r>
            <a:r>
              <a:rPr lang="en-US" altLang="ko-KR" sz="2000" smtClean="0"/>
              <a:t>2</a:t>
            </a:r>
            <a:r>
              <a:rPr lang="en-US" altLang="ko-KR" smtClean="0"/>
              <a:t>O</a:t>
            </a:r>
            <a:r>
              <a:rPr lang="en-US" altLang="ko-KR" sz="2000" smtClean="0"/>
              <a:t>3</a:t>
            </a:r>
            <a:r>
              <a:rPr lang="en-US" altLang="ko-KR" smtClean="0"/>
              <a:t>(</a:t>
            </a:r>
            <a:r>
              <a:rPr lang="ko-KR" altLang="en-US" smtClean="0"/>
              <a:t>산소와의 화합</a:t>
            </a:r>
            <a:r>
              <a:rPr lang="en-US" altLang="ko-KR" smtClean="0"/>
              <a:t>)</a:t>
            </a:r>
          </a:p>
          <a:p>
            <a:r>
              <a:rPr lang="en-US" altLang="ko-KR" smtClean="0"/>
              <a:t>* </a:t>
            </a:r>
            <a:r>
              <a:rPr lang="ko-KR" altLang="en-US" smtClean="0"/>
              <a:t>환원 </a:t>
            </a:r>
            <a:r>
              <a:rPr lang="en-US" altLang="ko-KR" smtClean="0"/>
              <a:t>: </a:t>
            </a:r>
            <a:r>
              <a:rPr lang="ko-KR" altLang="en-US" smtClean="0"/>
              <a:t>어떤 물질에서 산소가 떨어지거나 전자를 얻는 반응</a:t>
            </a:r>
          </a:p>
          <a:p>
            <a:r>
              <a:rPr lang="en-US" altLang="ko-KR" smtClean="0"/>
              <a:t>Fe</a:t>
            </a:r>
            <a:r>
              <a:rPr lang="en-US" altLang="ko-KR" sz="2000" smtClean="0"/>
              <a:t>2</a:t>
            </a:r>
            <a:r>
              <a:rPr lang="en-US" altLang="ko-KR" smtClean="0"/>
              <a:t>O</a:t>
            </a:r>
            <a:r>
              <a:rPr lang="en-US" altLang="ko-KR" sz="2000" smtClean="0"/>
              <a:t>3</a:t>
            </a:r>
            <a:r>
              <a:rPr lang="ko-KR" altLang="en-US" smtClean="0"/>
              <a:t> </a:t>
            </a:r>
            <a:r>
              <a:rPr lang="en-US" altLang="ko-KR" smtClean="0"/>
              <a:t>+ 3CO → 2Fe + 3CO</a:t>
            </a:r>
            <a:r>
              <a:rPr lang="en-US" altLang="ko-KR" sz="2000" smtClean="0"/>
              <a:t>2</a:t>
            </a:r>
            <a:endParaRPr lang="ko-KR" altLang="en-US" sz="2000" smtClean="0"/>
          </a:p>
          <a:p>
            <a:endParaRPr lang="en-US" altLang="ko-KR" smtClean="0"/>
          </a:p>
          <a:p>
            <a:endParaRPr lang="ko-KR" altLang="en-US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이론적 배경</a:t>
            </a:r>
            <a:endParaRPr lang="ko-KR" altLang="en-US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내용 개체 틀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/>
          <a:lstStyle/>
          <a:p>
            <a:r>
              <a:rPr lang="ko-KR" altLang="en-US" smtClean="0"/>
              <a:t>㉡ 금속의 반응성</a:t>
            </a:r>
          </a:p>
          <a:p>
            <a:r>
              <a:rPr lang="ko-KR" altLang="en-US" smtClean="0"/>
              <a:t>금속의 산화</a:t>
            </a:r>
            <a:r>
              <a:rPr lang="en-US" altLang="ko-KR" smtClean="0"/>
              <a:t>, </a:t>
            </a:r>
            <a:r>
              <a:rPr lang="ko-KR" altLang="en-US" smtClean="0"/>
              <a:t>환원 반응은 금속의 반응성에 따라 달라지는데</a:t>
            </a:r>
            <a:r>
              <a:rPr lang="en-US" altLang="ko-KR" smtClean="0"/>
              <a:t>, </a:t>
            </a:r>
            <a:r>
              <a:rPr lang="ko-KR" altLang="en-US" smtClean="0"/>
              <a:t>그 </a:t>
            </a:r>
          </a:p>
          <a:p>
            <a:r>
              <a:rPr lang="ko-KR" altLang="en-US" smtClean="0"/>
              <a:t>크기순서는 다음과 같다</a:t>
            </a:r>
            <a:r>
              <a:rPr lang="en-US" altLang="ko-KR" smtClean="0"/>
              <a:t>.</a:t>
            </a:r>
          </a:p>
          <a:p>
            <a:r>
              <a:rPr lang="en-US" altLang="ko-KR" smtClean="0"/>
              <a:t>K〉Ca〉Na〉Mg〉Al〉Zn〉Fe〉Ni〉Sn〉Pb〉(H)〉Cu〉Hg〉Ag〉Au</a:t>
            </a:r>
          </a:p>
          <a:p>
            <a:endParaRPr lang="ko-KR" altLang="en-US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err="1"/>
              <a:t>이론적배경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내용 개체 틀 2"/>
          <p:cNvSpPr>
            <a:spLocks noGrp="1"/>
          </p:cNvSpPr>
          <p:nvPr>
            <p:ph idx="1"/>
          </p:nvPr>
        </p:nvSpPr>
        <p:spPr>
          <a:xfrm>
            <a:off x="428625" y="1600200"/>
            <a:ext cx="8258175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ko-KR" altLang="en-US" smtClean="0"/>
              <a:t>① </a:t>
            </a:r>
            <a:r>
              <a:rPr lang="en-US" altLang="ko-KR" smtClean="0"/>
              <a:t>10% </a:t>
            </a:r>
            <a:r>
              <a:rPr lang="ko-KR" altLang="en-US" smtClean="0"/>
              <a:t>황산구리</a:t>
            </a:r>
            <a:r>
              <a:rPr lang="en-US" altLang="ko-KR" smtClean="0"/>
              <a:t>(Ⅱ) </a:t>
            </a:r>
            <a:r>
              <a:rPr lang="ko-KR" altLang="en-US" smtClean="0"/>
              <a:t>수용액을 </a:t>
            </a:r>
            <a:r>
              <a:rPr lang="en-US" altLang="ko-KR" smtClean="0"/>
              <a:t>3</a:t>
            </a:r>
            <a:r>
              <a:rPr lang="ko-KR" altLang="en-US" smtClean="0"/>
              <a:t>개의 시험관에 </a:t>
            </a:r>
            <a:r>
              <a:rPr lang="en-US" altLang="ko-KR" smtClean="0"/>
              <a:t>1/3</a:t>
            </a:r>
            <a:r>
              <a:rPr lang="ko-KR" altLang="en-US" smtClean="0"/>
              <a:t>정도 넣고</a:t>
            </a:r>
            <a:r>
              <a:rPr lang="en-US" altLang="ko-KR" smtClean="0"/>
              <a:t>, </a:t>
            </a:r>
            <a:r>
              <a:rPr lang="ko-KR" altLang="en-US" smtClean="0"/>
              <a:t>각 시험관에 아연가루</a:t>
            </a:r>
            <a:r>
              <a:rPr lang="en-US" altLang="ko-KR" smtClean="0"/>
              <a:t>, </a:t>
            </a:r>
            <a:r>
              <a:rPr lang="ko-KR" altLang="en-US" smtClean="0"/>
              <a:t>알루미늄</a:t>
            </a:r>
            <a:r>
              <a:rPr lang="en-US" altLang="ko-KR" smtClean="0"/>
              <a:t>, </a:t>
            </a:r>
            <a:r>
              <a:rPr lang="ko-KR" altLang="en-US" smtClean="0"/>
              <a:t>철가루</a:t>
            </a:r>
            <a:r>
              <a:rPr lang="en-US" altLang="ko-KR" smtClean="0"/>
              <a:t>, </a:t>
            </a:r>
            <a:r>
              <a:rPr lang="ko-KR" altLang="en-US" smtClean="0"/>
              <a:t>마그네슘 조각을 넣으면서 변화를 관찰한다</a:t>
            </a:r>
            <a:r>
              <a:rPr lang="en-US" altLang="ko-KR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en-US" altLang="ko-KR" smtClean="0"/>
              <a:t>② 10% </a:t>
            </a:r>
            <a:r>
              <a:rPr lang="ko-KR" altLang="en-US" smtClean="0"/>
              <a:t>황산아연 수용액을 </a:t>
            </a:r>
            <a:r>
              <a:rPr lang="en-US" altLang="ko-KR" smtClean="0"/>
              <a:t>3</a:t>
            </a:r>
            <a:r>
              <a:rPr lang="ko-KR" altLang="en-US" smtClean="0"/>
              <a:t>개의 시험관에 </a:t>
            </a:r>
            <a:r>
              <a:rPr lang="en-US" altLang="ko-KR" smtClean="0"/>
              <a:t>1/3</a:t>
            </a:r>
            <a:r>
              <a:rPr lang="ko-KR" altLang="en-US" smtClean="0"/>
              <a:t>정도 넣고</a:t>
            </a:r>
            <a:r>
              <a:rPr lang="en-US" altLang="ko-KR" smtClean="0"/>
              <a:t>, </a:t>
            </a:r>
            <a:r>
              <a:rPr lang="ko-KR" altLang="en-US" smtClean="0"/>
              <a:t>각 시험관에 철</a:t>
            </a:r>
            <a:r>
              <a:rPr lang="en-US" altLang="ko-KR" smtClean="0"/>
              <a:t>, </a:t>
            </a:r>
            <a:r>
              <a:rPr lang="ko-KR" altLang="en-US" smtClean="0"/>
              <a:t>구리금속</a:t>
            </a:r>
            <a:r>
              <a:rPr lang="en-US" altLang="ko-KR" smtClean="0"/>
              <a:t>, </a:t>
            </a:r>
            <a:r>
              <a:rPr lang="ko-KR" altLang="en-US" smtClean="0"/>
              <a:t>마그네슘조각들을 넣으면서 변화를 관찰한다</a:t>
            </a:r>
            <a:r>
              <a:rPr lang="en-US" altLang="ko-KR" smtClean="0"/>
              <a:t>.</a:t>
            </a:r>
          </a:p>
          <a:p>
            <a:endParaRPr lang="ko-KR" altLang="en-US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실험방법</a:t>
            </a:r>
            <a:endParaRPr lang="ko-KR" altLang="en-US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0" name="Group 30"/>
          <p:cNvGraphicFramePr>
            <a:graphicFrameLocks noGrp="1"/>
          </p:cNvGraphicFramePr>
          <p:nvPr>
            <p:ph idx="1"/>
          </p:nvPr>
        </p:nvGraphicFramePr>
        <p:xfrm>
          <a:off x="250825" y="1557338"/>
          <a:ext cx="8229600" cy="2590800"/>
        </p:xfrm>
        <a:graphic>
          <a:graphicData uri="http://schemas.openxmlformats.org/drawingml/2006/table">
            <a:tbl>
              <a:tblPr/>
              <a:tblGrid>
                <a:gridCol w="2449513"/>
                <a:gridCol w="1366837"/>
                <a:gridCol w="1296988"/>
                <a:gridCol w="1655762"/>
                <a:gridCol w="146050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아연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구리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마그네슘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황산구리 수용액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반응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-</a:t>
                      </a:r>
                      <a:endParaRPr kumimoji="0" lang="ko-K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반응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반응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DE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황산아연 수용액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-</a:t>
                      </a:r>
                      <a:endParaRPr kumimoji="0" lang="ko-K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반응 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X</a:t>
                      </a:r>
                      <a:endParaRPr kumimoji="0" lang="ko-K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반응 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X</a:t>
                      </a:r>
                      <a:endParaRPr kumimoji="0" lang="ko-K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맑은 고딕" pitchFamily="50" charset="-127"/>
                        </a:rPr>
                        <a:t>반응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F"/>
                    </a:solidFill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실험결과</a:t>
            </a:r>
            <a:endParaRPr lang="ko-KR" altLang="en-US"/>
          </a:p>
        </p:txBody>
      </p:sp>
      <p:sp>
        <p:nvSpPr>
          <p:cNvPr id="20508" name="내용 개체 틀 2"/>
          <p:cNvSpPr txBox="1">
            <a:spLocks/>
          </p:cNvSpPr>
          <p:nvPr/>
        </p:nvSpPr>
        <p:spPr bwMode="auto">
          <a:xfrm>
            <a:off x="457200" y="4149725"/>
            <a:ext cx="822960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4400">
                <a:latin typeface="Verdana" pitchFamily="34" charset="0"/>
                <a:ea typeface="맑은 고딕" pitchFamily="50" charset="-127"/>
              </a:rPr>
              <a:t>*</a:t>
            </a:r>
            <a:r>
              <a:rPr kumimoji="0" lang="ko-KR" altLang="en-US" sz="3200">
                <a:latin typeface="Verdana" pitchFamily="34" charset="0"/>
                <a:ea typeface="맑은 고딕" pitchFamily="50" charset="-127"/>
              </a:rPr>
              <a:t> </a:t>
            </a:r>
            <a:r>
              <a:rPr kumimoji="0" lang="en-US" altLang="ko-KR" sz="3200">
                <a:latin typeface="Verdana" pitchFamily="34" charset="0"/>
                <a:ea typeface="맑은 고딕" pitchFamily="50" charset="-127"/>
              </a:rPr>
              <a:t>Mg&gt;Zn&gt;Fe&gt;Cu</a:t>
            </a:r>
            <a:endParaRPr kumimoji="0" lang="ko-KR" altLang="en-US" sz="3200">
              <a:latin typeface="Verdana" pitchFamily="34" charset="0"/>
              <a:ea typeface="맑은 고딕" pitchFamily="50" charset="-127"/>
            </a:endParaRPr>
          </a:p>
        </p:txBody>
      </p:sp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내용 개체 틀 8" descr="ㄴㅇㅁ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2205038"/>
            <a:ext cx="3757613" cy="2447925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/>
              <a:t>실험사</a:t>
            </a:r>
            <a:r>
              <a:rPr lang="ko-KR" altLang="en-US"/>
              <a:t>진</a:t>
            </a:r>
          </a:p>
        </p:txBody>
      </p:sp>
      <p:pic>
        <p:nvPicPr>
          <p:cNvPr id="21507" name="그림 9" descr="ㅁㄹㅇㄴㄹ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1628775"/>
            <a:ext cx="2808288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2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3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4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28</TotalTime>
  <Words>188</Words>
  <Application>Microsoft Office PowerPoint</Application>
  <PresentationFormat>화면 슬라이드 쇼(4:3)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디자인 서식 파일</vt:lpstr>
      </vt:variant>
      <vt:variant>
        <vt:i4>12</vt:i4>
      </vt:variant>
      <vt:variant>
        <vt:lpstr>슬라이드 제목</vt:lpstr>
      </vt:variant>
      <vt:variant>
        <vt:i4>10</vt:i4>
      </vt:variant>
    </vt:vector>
  </HeadingPairs>
  <TitlesOfParts>
    <vt:vector size="30" baseType="lpstr">
      <vt:lpstr>Verdana</vt:lpstr>
      <vt:lpstr>맑은 고딕</vt:lpstr>
      <vt:lpstr>Arial</vt:lpstr>
      <vt:lpstr>Georgia</vt:lpstr>
      <vt:lpstr>HY견명조</vt:lpstr>
      <vt:lpstr>Wingdings 2</vt:lpstr>
      <vt:lpstr>Wingdings</vt:lpstr>
      <vt:lpstr>굴림</vt:lpstr>
      <vt:lpstr>고려청자</vt:lpstr>
      <vt:lpstr>고려청자</vt:lpstr>
      <vt:lpstr>고려청자</vt:lpstr>
      <vt:lpstr>고려청자</vt:lpstr>
      <vt:lpstr>고려청자</vt:lpstr>
      <vt:lpstr>고려청자</vt:lpstr>
      <vt:lpstr>고려청자</vt:lpstr>
      <vt:lpstr>고려청자</vt:lpstr>
      <vt:lpstr>고려청자</vt:lpstr>
      <vt:lpstr>고려청자</vt:lpstr>
      <vt:lpstr>고려청자</vt:lpstr>
      <vt:lpstr>고려청자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금속의 반응성</dc:title>
  <dc:creator>boram3</dc:creator>
  <cp:lastModifiedBy>Mawang</cp:lastModifiedBy>
  <cp:revision>5</cp:revision>
  <dcterms:created xsi:type="dcterms:W3CDTF">2011-08-25T08:10:45Z</dcterms:created>
  <dcterms:modified xsi:type="dcterms:W3CDTF">2011-08-25T08:58:13Z</dcterms:modified>
</cp:coreProperties>
</file>