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7B1D-F9C4-426E-B8A6-E910434F4C3A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7A3-B345-4C87-8987-C8B9C11838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97B1D-F9C4-426E-B8A6-E910434F4C3A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BD7A3-B345-4C87-8987-C8B9C11838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97B1D-F9C4-426E-B8A6-E910434F4C3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BD7A3-B345-4C87-8987-C8B9C118386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2289066"/>
            <a:ext cx="648126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영광의        </a:t>
            </a:r>
            <a:r>
              <a:rPr lang="en-US" altLang="ko-KR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  </a:t>
            </a:r>
            <a:r>
              <a:rPr lang="ko-KR" altLang="en-US" sz="4000" b="1" spc="-500" dirty="0" err="1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주님찬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양하세        </a:t>
            </a:r>
            <a:r>
              <a:rPr lang="en-US" altLang="ko-KR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lang="ko-KR" altLang="en-US" sz="4000" b="1" spc="-500" dirty="0">
              <a:ln w="11430">
                <a:noFill/>
              </a:ln>
              <a:solidFill>
                <a:srgbClr val="7030A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377298"/>
            <a:ext cx="718978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err="1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모든영광능력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찬송예수님  </a:t>
            </a:r>
            <a:r>
              <a:rPr lang="ko-KR" altLang="en-US" sz="4000" b="1" spc="-500" dirty="0" err="1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께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           </a:t>
            </a:r>
            <a:r>
              <a:rPr lang="en-US" altLang="ko-KR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lang="ko-KR" altLang="en-US" sz="4000" b="1" spc="-500" dirty="0">
              <a:ln w="11430">
                <a:noFill/>
              </a:ln>
              <a:solidFill>
                <a:srgbClr val="7030A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8344" y="5877272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1-4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5293" y="260648"/>
            <a:ext cx="4639412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3600" b="1" spc="5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영광의 주님 찬양하세</a:t>
            </a:r>
            <a:endParaRPr lang="ko-KR" altLang="en-US" sz="3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091" y="2289066"/>
            <a:ext cx="7000634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영광의     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 </a:t>
            </a:r>
            <a:r>
              <a:rPr lang="en-US" altLang="ko-KR" sz="4000" b="1" spc="-500" dirty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  </a:t>
            </a:r>
            <a:r>
              <a:rPr lang="ko-KR" altLang="en-US" sz="4000" b="1" spc="-500" dirty="0" err="1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주님찬</a:t>
            </a:r>
            <a:r>
              <a:rPr lang="ko-KR" altLang="en-US" sz="4000" b="1" spc="-500" dirty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양  하세          </a:t>
            </a:r>
            <a:r>
              <a:rPr lang="en-US" altLang="ko-KR" sz="4000" b="1" spc="-500" dirty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lang="ko-KR" altLang="en-US" sz="4000" b="1" spc="-500" dirty="0">
              <a:ln w="11430">
                <a:noFill/>
              </a:ln>
              <a:solidFill>
                <a:srgbClr val="7030A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0603" y="4377298"/>
            <a:ext cx="7369325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주의백성 </a:t>
            </a:r>
            <a:r>
              <a:rPr lang="ko-KR" altLang="en-US" sz="4000" b="1" spc="-500" dirty="0" err="1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모두함께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lang="en-US" altLang="ko-KR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	</a:t>
            </a:r>
            <a:r>
              <a:rPr lang="ko-KR" altLang="en-US" sz="4000" b="1" spc="-500" dirty="0" err="1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찬양하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세              </a:t>
            </a:r>
            <a:r>
              <a:rPr lang="en-US" altLang="ko-KR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lang="ko-KR" altLang="en-US" sz="4000" b="1" spc="-500" dirty="0">
              <a:ln w="11430">
                <a:noFill/>
              </a:ln>
              <a:solidFill>
                <a:srgbClr val="7030A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8344" y="5877272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2-4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5742" y="2361074"/>
            <a:ext cx="727635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err="1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두손을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</a:t>
            </a:r>
            <a:r>
              <a:rPr lang="ko-KR" altLang="en-US" sz="4000" b="1" spc="-500" dirty="0" err="1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높이들고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</a:t>
            </a:r>
            <a:r>
              <a:rPr lang="ko-KR" altLang="en-US" sz="4000" b="1" spc="-500" dirty="0" err="1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주이름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찬     양       </a:t>
            </a:r>
            <a:r>
              <a:rPr lang="en-US" altLang="ko-KR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lang="ko-KR" altLang="en-US" sz="4000" b="1" spc="-500" dirty="0">
              <a:ln w="11430">
                <a:noFill/>
              </a:ln>
              <a:solidFill>
                <a:srgbClr val="7030A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0603" y="4377298"/>
            <a:ext cx="588815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존귀와 영광모두</a:t>
            </a:r>
            <a:r>
              <a:rPr lang="en-US" altLang="ko-KR" sz="4000" b="1" spc="-500" dirty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lang="en-US" altLang="ko-KR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</a:t>
            </a:r>
            <a:r>
              <a:rPr lang="ko-KR" altLang="en-US" sz="4000" b="1" spc="-500" dirty="0" err="1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주예수님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lang="ko-KR" altLang="en-US" sz="4000" b="1" spc="-500" dirty="0" err="1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께</a:t>
            </a:r>
            <a:endParaRPr lang="ko-KR" altLang="en-US" sz="4000" b="1" spc="-500" dirty="0">
              <a:ln w="11430">
                <a:noFill/>
              </a:ln>
              <a:solidFill>
                <a:srgbClr val="7030A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8344" y="5877272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3-4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091" y="2289066"/>
            <a:ext cx="7087197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영광의        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</a:t>
            </a:r>
            <a:r>
              <a:rPr lang="en-US" altLang="ko-KR" sz="4000" b="1" spc="-500" dirty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  </a:t>
            </a:r>
            <a:r>
              <a:rPr lang="ko-KR" altLang="en-US" sz="4000" b="1" spc="-500" dirty="0" err="1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주님찬</a:t>
            </a:r>
            <a:r>
              <a:rPr lang="ko-KR" altLang="en-US" sz="4000" b="1" spc="-500" dirty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양  하세  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   </a:t>
            </a:r>
            <a:r>
              <a:rPr lang="en-US" altLang="ko-KR" sz="4000" b="1" spc="-500" dirty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lang="ko-KR" altLang="en-US" sz="4000" b="1" spc="-500" dirty="0">
              <a:ln w="11430">
                <a:noFill/>
              </a:ln>
              <a:solidFill>
                <a:srgbClr val="7030A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9099" y="4377298"/>
            <a:ext cx="762260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죽으시고 부활하신  </a:t>
            </a:r>
            <a:r>
              <a:rPr lang="ko-KR" altLang="en-US" sz="4000" b="1" spc="-500" dirty="0" err="1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만왕의</a:t>
            </a:r>
            <a:r>
              <a:rPr lang="ko-KR" altLang="en-US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왕               </a:t>
            </a:r>
            <a:r>
              <a:rPr lang="en-US" altLang="ko-KR" sz="4000" b="1" spc="-500" dirty="0" smtClean="0">
                <a:ln w="11430">
                  <a:noFill/>
                </a:ln>
                <a:solidFill>
                  <a:srgbClr val="7030A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lang="ko-KR" altLang="en-US" sz="4000" b="1" spc="-500" dirty="0">
              <a:ln w="11430">
                <a:noFill/>
              </a:ln>
              <a:solidFill>
                <a:srgbClr val="7030A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8344" y="5877272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4-4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</Words>
  <Application>Microsoft Office PowerPoint</Application>
  <PresentationFormat>화면 슬라이드 쇼(4:3)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4</vt:i4>
      </vt:variant>
    </vt:vector>
  </HeadingPairs>
  <TitlesOfParts>
    <vt:vector size="6" baseType="lpstr">
      <vt:lpstr>Office 테마</vt:lpstr>
      <vt:lpstr>1_Office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kmkim</dc:creator>
  <cp:lastModifiedBy>kmkim</cp:lastModifiedBy>
  <cp:revision>1</cp:revision>
  <dcterms:created xsi:type="dcterms:W3CDTF">2014-04-21T05:53:42Z</dcterms:created>
  <dcterms:modified xsi:type="dcterms:W3CDTF">2014-04-21T06:00:01Z</dcterms:modified>
</cp:coreProperties>
</file>