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241E3-2240-4D51-A8AB-2331B8D5A72A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87BB-FE5C-46D7-85A3-21569B077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67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7BB-FE5C-46D7-85A3-21569B07731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41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0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6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2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4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5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6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0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3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6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C6BE-D5F7-4585-95A4-9D0A9BFAF639}" type="datetimeFigureOut">
              <a:rPr lang="ko-KR" altLang="en-US" smtClean="0"/>
              <a:t>2015-02-22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4B37-9681-4CCB-81CE-7DC061EFA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712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457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21959" y="1331080"/>
            <a:ext cx="352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effectLst/>
              </a:rPr>
              <a:t>The Austrian </a:t>
            </a:r>
            <a:r>
              <a:rPr lang="en-US" altLang="ko-KR" sz="2800" b="1" dirty="0" err="1" smtClean="0">
                <a:effectLst/>
              </a:rPr>
              <a:t>Bodypaint</a:t>
            </a:r>
            <a:r>
              <a:rPr lang="en-US" altLang="ko-KR" sz="2800" b="1" dirty="0" smtClean="0">
                <a:effectLst/>
              </a:rPr>
              <a:t> </a:t>
            </a:r>
            <a:r>
              <a:rPr lang="en-US" altLang="ko-KR" sz="2800" b="1" dirty="0" smtClean="0"/>
              <a:t>F</a:t>
            </a:r>
            <a:r>
              <a:rPr lang="en-US" altLang="ko-KR" sz="2800" b="1" dirty="0" smtClean="0">
                <a:effectLst/>
              </a:rPr>
              <a:t>estival </a:t>
            </a:r>
            <a:endParaRPr lang="ko-KR" altLang="en-US" sz="2800" b="1" dirty="0"/>
          </a:p>
        </p:txBody>
      </p:sp>
      <p:pic>
        <p:nvPicPr>
          <p:cNvPr id="4" name="Bob Wills-My Life's Been a Pleasu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2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9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4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1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1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3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0"/>
            <a:ext cx="4749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1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9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9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13" y="0"/>
            <a:ext cx="5006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3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6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1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1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0"/>
            <a:ext cx="7373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0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5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0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0"/>
            <a:ext cx="6867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4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68344" y="6237312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Kristen ITC" panose="03050502040202030202" pitchFamily="66" charset="0"/>
              </a:rPr>
              <a:t>END</a:t>
            </a:r>
            <a:endParaRPr lang="ko-KR" altLang="en-US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6030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4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0"/>
            <a:ext cx="7793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4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9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1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화면 슬라이드 쇼(4:3)</PresentationFormat>
  <Paragraphs>3</Paragraphs>
  <Slides>30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황규식</dc:creator>
  <cp:lastModifiedBy>황규식</cp:lastModifiedBy>
  <cp:revision>2</cp:revision>
  <dcterms:created xsi:type="dcterms:W3CDTF">2015-02-21T22:12:41Z</dcterms:created>
  <dcterms:modified xsi:type="dcterms:W3CDTF">2015-02-21T22:55:32Z</dcterms:modified>
</cp:coreProperties>
</file>