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4" r:id="rId2"/>
    <p:sldId id="332" r:id="rId3"/>
    <p:sldId id="333" r:id="rId4"/>
    <p:sldId id="258" r:id="rId5"/>
    <p:sldId id="260" r:id="rId6"/>
    <p:sldId id="267" r:id="rId7"/>
    <p:sldId id="273" r:id="rId8"/>
    <p:sldId id="320" r:id="rId9"/>
    <p:sldId id="321" r:id="rId10"/>
    <p:sldId id="322" r:id="rId11"/>
    <p:sldId id="323" r:id="rId12"/>
    <p:sldId id="304" r:id="rId13"/>
    <p:sldId id="305" r:id="rId14"/>
    <p:sldId id="275" r:id="rId15"/>
    <p:sldId id="310" r:id="rId16"/>
    <p:sldId id="277" r:id="rId17"/>
    <p:sldId id="279" r:id="rId18"/>
    <p:sldId id="314" r:id="rId19"/>
    <p:sldId id="315" r:id="rId20"/>
    <p:sldId id="293" r:id="rId21"/>
    <p:sldId id="294" r:id="rId22"/>
    <p:sldId id="295" r:id="rId23"/>
    <p:sldId id="286" r:id="rId24"/>
    <p:sldId id="287" r:id="rId25"/>
    <p:sldId id="288" r:id="rId26"/>
    <p:sldId id="290" r:id="rId27"/>
    <p:sldId id="327" r:id="rId28"/>
    <p:sldId id="328" r:id="rId29"/>
    <p:sldId id="308" r:id="rId30"/>
    <p:sldId id="312" r:id="rId31"/>
    <p:sldId id="313" r:id="rId32"/>
    <p:sldId id="335" r:id="rId33"/>
    <p:sldId id="336" r:id="rId34"/>
    <p:sldId id="337" r:id="rId35"/>
    <p:sldId id="338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8" autoAdjust="0"/>
    <p:restoredTop sz="94660"/>
  </p:normalViewPr>
  <p:slideViewPr>
    <p:cSldViewPr>
      <p:cViewPr varScale="1">
        <p:scale>
          <a:sx n="68" d="100"/>
          <a:sy n="68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A7DB6-7442-4442-AB43-B83425009916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61CE-2088-48C2-9D98-A602344AC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48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61CE-2088-48C2-9D98-A602344AC3A0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39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580-5FBA-42C4-B4A1-BB39EB3EC129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E85-1438-427B-8B1B-61A6569D2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335646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580-5FBA-42C4-B4A1-BB39EB3EC129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E85-1438-427B-8B1B-61A6569D2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955294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580-5FBA-42C4-B4A1-BB39EB3EC129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E85-1438-427B-8B1B-61A6569D2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75972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580-5FBA-42C4-B4A1-BB39EB3EC129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E85-1438-427B-8B1B-61A6569D2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923069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580-5FBA-42C4-B4A1-BB39EB3EC129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E85-1438-427B-8B1B-61A6569D2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592261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580-5FBA-42C4-B4A1-BB39EB3EC129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E85-1438-427B-8B1B-61A6569D2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243453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580-5FBA-42C4-B4A1-BB39EB3EC129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E85-1438-427B-8B1B-61A6569D2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908066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580-5FBA-42C4-B4A1-BB39EB3EC129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E85-1438-427B-8B1B-61A6569D2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387545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580-5FBA-42C4-B4A1-BB39EB3EC129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E85-1438-427B-8B1B-61A6569D2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535927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580-5FBA-42C4-B4A1-BB39EB3EC129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E85-1438-427B-8B1B-61A6569D2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346251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580-5FBA-42C4-B4A1-BB39EB3EC129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E85-1438-427B-8B1B-61A6569D2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981137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4580-5FBA-42C4-B4A1-BB39EB3EC129}" type="datetimeFigureOut">
              <a:rPr lang="ko-KR" altLang="en-US" smtClean="0"/>
              <a:t>2015-11-13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FE85-1438-427B-8B1B-61A6569D2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902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baddon-1da4d126-b6ac-4db2-8322-e5a3f8a0a21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29" y="0"/>
            <a:ext cx="4556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6898136" y="6237312"/>
            <a:ext cx="2245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Cornel </a:t>
            </a:r>
            <a:r>
              <a:rPr lang="en-US" altLang="ko-KR" sz="2400" b="1" dirty="0" err="1"/>
              <a:t>Pufan</a:t>
            </a:r>
            <a:endParaRPr lang="ko-KR" altLang="en-US" sz="2400" b="1" dirty="0"/>
          </a:p>
        </p:txBody>
      </p:sp>
      <p:pic>
        <p:nvPicPr>
          <p:cNvPr id="5" name="Mordern Talking-You can win if you w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5627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9804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wake-impossible-a61220ac-f637-4ac5-a986-1de17f56b6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05553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where-dreams-are-born-e1e0becb-7e4d-4d17-9ab4-35bd90595f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94254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anube-river-f9ce4167-e393-43ac-a5c4-7c0c9cc645f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81471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920151-l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87032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813322-l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19036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nfinity-31332fa4-1591-46e9-99f6-8da0a9d747f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74608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047072-l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45582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616929-l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263"/>
            <a:ext cx="9144000" cy="595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12316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he-first-ray-of-sun-27e9c39a-dcbf-4df5-ad96-2d0d771a70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01691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he-pastures-of-heaven-dd0ffe0c-1e6b-4273-b23a-ca49a1725df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72373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he-map-of-a-life-8c8d2506-35cf-4c05-ad05-9ab21f40b5a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30958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233194-l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80914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331096-l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98334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683472-l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74996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745524-l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32018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239930-l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48076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825950-l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37700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903718-l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64451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car-6e2a3970-adb1-46cb-8dd5-63d1464120d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10511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n-the-middle-of-nowhere-a9f70fa3-021b-47e9-a156-4f7fdb555f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26782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-petite-peregrination-50c342b3-3070-4b90-93a3-455341cc7a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19780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en-5cb00ea6-68a4-433e-8519-cdb98258252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06926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life-like-an-avalanche-ab7578b1-239c-4629-b461-8fc9d5f1e3f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42681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tep-by-step-94260629-8b53-413f-a6f4-5eb2b9f730d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63993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o-you-remember-7910ae85-ffa9-4cf7-9693-50bc9e6545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15129"/>
            <a:ext cx="6873129" cy="6873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84254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995521-l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6863"/>
            <a:ext cx="5103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14910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916198-l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70"/>
            <a:ext cx="4860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96242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almness-d77a1a5f-6809-42b5-aa1a-19acde4fe4c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1260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812360" y="6237312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0379596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604018-l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9144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34613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617361-l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88"/>
            <a:ext cx="9144000" cy="6218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99872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750503-l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88"/>
            <a:ext cx="9144000" cy="5786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71187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523919-l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32509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gical-light-f60cc679-8d17-4eee-aa20-7531e78502b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20758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gic-of-the-moment-0938e68b-0ee0-4eb3-bdcf-3d9b60f26b1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06007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</Words>
  <Application>Microsoft Office PowerPoint</Application>
  <PresentationFormat>화면 슬라이드 쇼(4:3)</PresentationFormat>
  <Paragraphs>3</Paragraphs>
  <Slides>35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13</cp:revision>
  <dcterms:created xsi:type="dcterms:W3CDTF">2015-11-12T13:10:57Z</dcterms:created>
  <dcterms:modified xsi:type="dcterms:W3CDTF">2015-11-13T05:02:55Z</dcterms:modified>
</cp:coreProperties>
</file>