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2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4" r:id="rId26"/>
    <p:sldId id="285" r:id="rId27"/>
    <p:sldId id="286" r:id="rId28"/>
    <p:sldId id="290" r:id="rId29"/>
    <p:sldId id="288" r:id="rId30"/>
    <p:sldId id="289" r:id="rId31"/>
    <p:sldId id="291" r:id="rId32"/>
    <p:sldId id="294" r:id="rId33"/>
    <p:sldId id="295" r:id="rId34"/>
    <p:sldId id="298" r:id="rId35"/>
    <p:sldId id="309" r:id="rId36"/>
    <p:sldId id="300" r:id="rId37"/>
    <p:sldId id="308" r:id="rId38"/>
    <p:sldId id="306" r:id="rId39"/>
    <p:sldId id="304" r:id="rId40"/>
    <p:sldId id="301" r:id="rId41"/>
    <p:sldId id="307" r:id="rId42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6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47C9F-5312-4474-9FE6-FF0C7DB1274F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710E4-9972-463A-89F0-C5958CD19C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78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10E4-9972-463A-89F0-C5958CD19CEF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199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DCA0-FA55-4481-B48B-CB3787063C02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186F-4B27-41BE-B08D-48FC08862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23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DCA0-FA55-4481-B48B-CB3787063C02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186F-4B27-41BE-B08D-48FC08862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37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DCA0-FA55-4481-B48B-CB3787063C02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186F-4B27-41BE-B08D-48FC08862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5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DCA0-FA55-4481-B48B-CB3787063C02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186F-4B27-41BE-B08D-48FC08862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4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DCA0-FA55-4481-B48B-CB3787063C02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186F-4B27-41BE-B08D-48FC08862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1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DCA0-FA55-4481-B48B-CB3787063C02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186F-4B27-41BE-B08D-48FC08862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52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DCA0-FA55-4481-B48B-CB3787063C02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186F-4B27-41BE-B08D-48FC08862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9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DCA0-FA55-4481-B48B-CB3787063C02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186F-4B27-41BE-B08D-48FC08862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6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DCA0-FA55-4481-B48B-CB3787063C02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186F-4B27-41BE-B08D-48FC08862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8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DCA0-FA55-4481-B48B-CB3787063C02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186F-4B27-41BE-B08D-48FC08862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56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DCA0-FA55-4481-B48B-CB3787063C02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186F-4B27-41BE-B08D-48FC08862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56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CDCA0-FA55-4481-B48B-CB3787063C02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186F-4B27-41BE-B08D-48FC08862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289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238"/>
            <a:ext cx="9144000" cy="610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조용필-들꽃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6592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9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7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94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25"/>
            <a:ext cx="9144000" cy="6710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30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53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675"/>
            <a:ext cx="9144000" cy="520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1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88"/>
            <a:ext cx="9144000" cy="6446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7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675"/>
            <a:ext cx="9144000" cy="520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12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238"/>
            <a:ext cx="9144000" cy="610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56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438"/>
            <a:ext cx="9144000" cy="5189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04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63"/>
            <a:ext cx="9144000" cy="512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8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32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00" y="2377812"/>
            <a:ext cx="6412999" cy="426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33265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/>
              <a:t>Shin Jong </a:t>
            </a:r>
            <a:r>
              <a:rPr lang="en-US" altLang="ko-KR" sz="4400" b="1" dirty="0" err="1" smtClean="0"/>
              <a:t>Sik</a:t>
            </a:r>
            <a:endParaRPr lang="en-US" altLang="ko-KR" sz="4400" b="1" dirty="0" smtClean="0"/>
          </a:p>
          <a:p>
            <a:pPr algn="ctr"/>
            <a:r>
              <a:rPr lang="en-US" altLang="ko-KR" sz="2000" b="1" dirty="0" smtClean="0"/>
              <a:t>(</a:t>
            </a:r>
            <a:r>
              <a:rPr lang="en-US" altLang="ko-KR" sz="2000" b="1" dirty="0"/>
              <a:t>1972</a:t>
            </a:r>
            <a:r>
              <a:rPr lang="en-US" altLang="ko-KR" sz="2000" b="1" dirty="0" smtClean="0"/>
              <a:t>~)</a:t>
            </a:r>
          </a:p>
          <a:p>
            <a:pPr algn="ctr"/>
            <a:r>
              <a:rPr lang="ko-KR" altLang="en-US" sz="2400" b="1" dirty="0" smtClean="0"/>
              <a:t>국립창원대학교 </a:t>
            </a:r>
            <a:r>
              <a:rPr lang="ko-KR" altLang="en-US" sz="2400" b="1" dirty="0"/>
              <a:t>예술대학 미술학과 대학원 </a:t>
            </a:r>
            <a:r>
              <a:rPr lang="ko-KR" altLang="en-US" sz="2400" b="1" dirty="0" smtClean="0"/>
              <a:t>졸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홍익대 </a:t>
            </a:r>
            <a:r>
              <a:rPr lang="ko-KR" altLang="en-US" sz="2400" b="1" dirty="0"/>
              <a:t>회화과 교수</a:t>
            </a:r>
          </a:p>
        </p:txBody>
      </p:sp>
    </p:spTree>
    <p:extLst>
      <p:ext uri="{BB962C8B-B14F-4D97-AF65-F5344CB8AC3E}">
        <p14:creationId xmlns:p14="http://schemas.microsoft.com/office/powerpoint/2010/main" val="21874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475"/>
            <a:ext cx="9144000" cy="5097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0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713"/>
            <a:ext cx="9144000" cy="5360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0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875"/>
            <a:ext cx="9144000" cy="454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41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9144000" cy="534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5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338"/>
            <a:ext cx="9144000" cy="602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6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5"/>
            <a:ext cx="9144000" cy="607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9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813"/>
            <a:ext cx="9144000" cy="6046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32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14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0"/>
            <a:ext cx="8743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813"/>
            <a:ext cx="9144000" cy="6046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68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13"/>
            <a:ext cx="9144000" cy="6149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6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88"/>
            <a:ext cx="9144000" cy="6091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3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4" y="1124744"/>
            <a:ext cx="4556003" cy="446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87" y="1124745"/>
            <a:ext cx="4509513" cy="4463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1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1"/>
            <a:ext cx="4652428" cy="460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84" y="1196752"/>
            <a:ext cx="4581016" cy="4604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10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" y="1268760"/>
            <a:ext cx="4650411" cy="4602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75" y="1268760"/>
            <a:ext cx="4532154" cy="4602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39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" y="1124744"/>
            <a:ext cx="4539732" cy="457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95" y="1122566"/>
            <a:ext cx="4518561" cy="4581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2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13" y="1340768"/>
            <a:ext cx="7221755" cy="422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15" y="1340768"/>
            <a:ext cx="4242585" cy="4221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3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78" y="1109446"/>
            <a:ext cx="4696922" cy="4616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4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" y="1109446"/>
            <a:ext cx="4539824" cy="4616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84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268760"/>
            <a:ext cx="6057026" cy="402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5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6582"/>
            <a:ext cx="4067944" cy="4022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9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4744"/>
            <a:ext cx="4632539" cy="458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5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51" y="1124744"/>
            <a:ext cx="4597549" cy="4580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4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4624980" cy="450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80" y="1207150"/>
            <a:ext cx="4520602" cy="450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6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938"/>
            <a:ext cx="9144000" cy="6332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3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4639824" cy="457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07" y="1196752"/>
            <a:ext cx="4592793" cy="4581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9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139952" y="6488668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END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947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:blinds dir="vert"/>
      </p:transition>
    </mc:Choice>
    <mc:Fallback xmlns="">
      <p:transition spd="slow" advTm="2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88"/>
            <a:ext cx="9144000" cy="6446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9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88"/>
            <a:ext cx="9144000" cy="6524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6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938"/>
            <a:ext cx="9144000" cy="6332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2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3"/>
            <a:ext cx="9144000" cy="6618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75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</Words>
  <Application>Microsoft Office PowerPoint</Application>
  <PresentationFormat>화면 슬라이드 쇼(4:3)</PresentationFormat>
  <Paragraphs>6</Paragraphs>
  <Slides>41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7</cp:revision>
  <dcterms:created xsi:type="dcterms:W3CDTF">2015-09-16T09:11:50Z</dcterms:created>
  <dcterms:modified xsi:type="dcterms:W3CDTF">2015-09-16T09:57:05Z</dcterms:modified>
</cp:coreProperties>
</file>